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sldIdLst>
    <p:sldId id="257" r:id="rId4"/>
    <p:sldId id="292" r:id="rId5"/>
    <p:sldId id="321" r:id="rId6"/>
    <p:sldId id="322" r:id="rId7"/>
    <p:sldId id="554" r:id="rId8"/>
    <p:sldId id="500" r:id="rId9"/>
    <p:sldId id="582" r:id="rId10"/>
    <p:sldId id="583" r:id="rId11"/>
    <p:sldId id="556" r:id="rId12"/>
    <p:sldId id="585" r:id="rId13"/>
    <p:sldId id="557" r:id="rId14"/>
    <p:sldId id="326" r:id="rId15"/>
    <p:sldId id="443" r:id="rId16"/>
    <p:sldId id="546" r:id="rId17"/>
    <p:sldId id="547" r:id="rId18"/>
    <p:sldId id="548" r:id="rId19"/>
    <p:sldId id="273" r:id="rId20"/>
    <p:sldId id="276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28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A50021"/>
    <a:srgbClr val="0000FF"/>
    <a:srgbClr val="003366"/>
    <a:srgbClr val="000066"/>
    <a:srgbClr val="006666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450" y="48"/>
      </p:cViewPr>
      <p:guideLst>
        <p:guide orient="horz" pos="2199"/>
        <p:guide pos="2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rect l="0" t="0" r="0" b="0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rect l="0" t="0" r="0" b="0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rect l="0" t="0" r="0" b="0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rect l="0" t="0" r="0" b="0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rect l="0" t="0" r="0" b="0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rect l="0" t="0" r="0" b="0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rect l="0" t="0" r="0" b="0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rect l="0" t="0" r="0" b="0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0" b="0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0" b="0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rect l="0" t="0" r="0" b="0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rect l="0" t="0" r="0" b="0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0" b="0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0" b="0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0" b="0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rect l="0" t="0" r="0" b="0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0" b="0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4104" name="Group 3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73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4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05" name="Group 6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121" name="Group 7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32" name="Group 8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7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20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33" name="Group 11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34" name="Group 12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230" name="Freeform 13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31" name="Freeform 14"/>
                    <p:cNvSpPr/>
                    <p:nvPr/>
                  </p:nvSpPr>
                  <p:spPr>
                    <a:xfrm rot="2711884">
                      <a:off x="4021" y="3149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5" name="Group 15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228" name="Freeform 16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9" name="Freeform 17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6" name="Group 18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226" name="Freeform 19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7" name="Freeform 20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7" name="Group 21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224" name="Freeform 22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5" name="Freeform 23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8" name="Group 24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222" name="Freeform 25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3" name="Freeform 26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9" name="Group 27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220" name="Freeform 28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1" name="Freeform 29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0" name="Group 30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218" name="Freeform 31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9" name="Freeform 32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1" name="Group 33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216" name="Freeform 34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7" name="Freeform 35"/>
                    <p:cNvSpPr/>
                    <p:nvPr/>
                  </p:nvSpPr>
                  <p:spPr>
                    <a:xfrm rot="-2711884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2" name="Group 36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214" name="Freeform 37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5" name="Freeform 38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3" name="Group 39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212" name="Freeform 40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3" name="Freeform 41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4" name="Group 42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210" name="Freeform 43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1" name="Freeform 44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5" name="Group 183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208" name="Freeform 46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9" name="Freeform 47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6" name="Group 48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206" name="Freeform 49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7" name="Freeform 50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7" name="Group 51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204" name="Freeform 52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5" name="Freeform 53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8" name="Group 54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202" name="Freeform 55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" name="Freeform 56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9" name="Group 57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200" name="Freeform 58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" name="Freeform 59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0" name="Group 60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198" name="Freeform 61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83" y="13"/>
                        </a:cxn>
                        <a:cxn ang="0">
                          <a:pos x="170" y="2"/>
                        </a:cxn>
                        <a:cxn ang="0">
                          <a:pos x="262" y="2"/>
                        </a:cxn>
                        <a:cxn ang="0">
                          <a:pos x="260" y="8"/>
                        </a:cxn>
                        <a:cxn ang="0">
                          <a:pos x="169" y="8"/>
                        </a:cxn>
                        <a:cxn ang="0">
                          <a:pos x="63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9" name="Freeform 62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7" y="4"/>
                        </a:cxn>
                        <a:cxn ang="0">
                          <a:pos x="63" y="15"/>
                        </a:cxn>
                        <a:cxn ang="0">
                          <a:pos x="88" y="34"/>
                        </a:cxn>
                        <a:cxn ang="0">
                          <a:pos x="96" y="47"/>
                        </a:cxn>
                        <a:cxn ang="0">
                          <a:pos x="93" y="62"/>
                        </a:cxn>
                        <a:cxn ang="0">
                          <a:pos x="87" y="49"/>
                        </a:cxn>
                        <a:cxn ang="0">
                          <a:pos x="76" y="35"/>
                        </a:cxn>
                        <a:cxn ang="0">
                          <a:pos x="61" y="23"/>
                        </a:cxn>
                        <a:cxn ang="0">
                          <a:pos x="3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1" name="Group 63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196" name="Freeform 64"/>
                    <p:cNvSpPr/>
                    <p:nvPr/>
                  </p:nvSpPr>
                  <p:spPr>
                    <a:xfrm rot="3473776" flipH="1">
                      <a:off x="1753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6" y="13"/>
                        </a:cxn>
                        <a:cxn ang="0">
                          <a:pos x="115" y="2"/>
                        </a:cxn>
                        <a:cxn ang="0">
                          <a:pos x="178" y="2"/>
                        </a:cxn>
                        <a:cxn ang="0">
                          <a:pos x="177" y="8"/>
                        </a:cxn>
                        <a:cxn ang="0">
                          <a:pos x="115" y="8"/>
                        </a:cxn>
                        <a:cxn ang="0">
                          <a:pos x="43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7" name="Freeform 65"/>
                    <p:cNvSpPr/>
                    <p:nvPr/>
                  </p:nvSpPr>
                  <p:spPr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"/>
                        </a:cxn>
                        <a:cxn ang="0">
                          <a:pos x="43" y="15"/>
                        </a:cxn>
                        <a:cxn ang="0">
                          <a:pos x="60" y="34"/>
                        </a:cxn>
                        <a:cxn ang="0">
                          <a:pos x="65" y="47"/>
                        </a:cxn>
                        <a:cxn ang="0">
                          <a:pos x="63" y="62"/>
                        </a:cxn>
                        <a:cxn ang="0">
                          <a:pos x="59" y="49"/>
                        </a:cxn>
                        <a:cxn ang="0">
                          <a:pos x="52" y="35"/>
                        </a:cxn>
                        <a:cxn ang="0">
                          <a:pos x="41" y="23"/>
                        </a:cxn>
                        <a:cxn ang="0">
                          <a:pos x="2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2" name="Group 66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194" name="Freeform 67"/>
                    <p:cNvSpPr/>
                    <p:nvPr/>
                  </p:nvSpPr>
                  <p:spPr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0" y="13"/>
                        </a:cxn>
                        <a:cxn ang="0">
                          <a:pos x="104" y="2"/>
                        </a:cxn>
                        <a:cxn ang="0">
                          <a:pos x="159" y="2"/>
                        </a:cxn>
                        <a:cxn ang="0">
                          <a:pos x="159" y="8"/>
                        </a:cxn>
                        <a:cxn ang="0">
                          <a:pos x="103" y="8"/>
                        </a:cxn>
                        <a:cxn ang="0">
                          <a:pos x="38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5" name="Freeform 68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4"/>
                        </a:cxn>
                        <a:cxn ang="0">
                          <a:pos x="39" y="15"/>
                        </a:cxn>
                        <a:cxn ang="0">
                          <a:pos x="54" y="34"/>
                        </a:cxn>
                        <a:cxn ang="0">
                          <a:pos x="59" y="47"/>
                        </a:cxn>
                        <a:cxn ang="0">
                          <a:pos x="56" y="62"/>
                        </a:cxn>
                        <a:cxn ang="0">
                          <a:pos x="53" y="49"/>
                        </a:cxn>
                        <a:cxn ang="0">
                          <a:pos x="46" y="35"/>
                        </a:cxn>
                        <a:cxn ang="0">
                          <a:pos x="37" y="23"/>
                        </a:cxn>
                        <a:cxn ang="0">
                          <a:pos x="19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3" name="Group 69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192" name="Freeform 70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3" name="Freeform 71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4" name="Group 72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190" name="Freeform 73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1" name="Freeform 74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55" name="Freeform 75"/>
                  <p:cNvSpPr/>
                  <p:nvPr/>
                </p:nvSpPr>
                <p:spPr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46" y="4"/>
                      </a:cxn>
                      <a:cxn ang="0">
                        <a:pos x="94" y="1"/>
                      </a:cxn>
                      <a:cxn ang="0">
                        <a:pos x="145" y="1"/>
                      </a:cxn>
                      <a:cxn ang="0">
                        <a:pos x="144" y="3"/>
                      </a:cxn>
                      <a:cxn ang="0">
                        <a:pos x="93" y="3"/>
                      </a:cxn>
                      <a:cxn ang="0">
                        <a:pos x="35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6" name="Freeform 76"/>
                  <p:cNvSpPr/>
                  <p:nvPr/>
                </p:nvSpPr>
                <p:spPr>
                  <a:xfrm rot="4578755" flipH="1">
                    <a:off x="2198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1"/>
                      </a:cxn>
                      <a:cxn ang="0">
                        <a:pos x="35" y="5"/>
                      </a:cxn>
                      <a:cxn ang="0">
                        <a:pos x="49" y="10"/>
                      </a:cxn>
                      <a:cxn ang="0">
                        <a:pos x="53" y="15"/>
                      </a:cxn>
                      <a:cxn ang="0">
                        <a:pos x="51" y="19"/>
                      </a:cxn>
                      <a:cxn ang="0">
                        <a:pos x="48" y="15"/>
                      </a:cxn>
                      <a:cxn ang="0">
                        <a:pos x="42" y="11"/>
                      </a:cxn>
                      <a:cxn ang="0">
                        <a:pos x="34" y="7"/>
                      </a:cxn>
                      <a:cxn ang="0">
                        <a:pos x="17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57" name="Group 77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188" name="Freeform 78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"/>
                        </a:cxn>
                        <a:cxn ang="0">
                          <a:pos x="50" y="8"/>
                        </a:cxn>
                        <a:cxn ang="0">
                          <a:pos x="104" y="1"/>
                        </a:cxn>
                        <a:cxn ang="0">
                          <a:pos x="160" y="1"/>
                        </a:cxn>
                        <a:cxn ang="0">
                          <a:pos x="159" y="5"/>
                        </a:cxn>
                        <a:cxn ang="0">
                          <a:pos x="103" y="5"/>
                        </a:cxn>
                        <a:cxn ang="0">
                          <a:pos x="38" y="14"/>
                        </a:cxn>
                        <a:cxn ang="0">
                          <a:pos x="0" y="24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9" name="Freeform 79"/>
                    <p:cNvSpPr/>
                    <p:nvPr/>
                  </p:nvSpPr>
                  <p:spPr>
                    <a:xfrm rot="-3857755">
                      <a:off x="3010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3"/>
                        </a:cxn>
                        <a:cxn ang="0">
                          <a:pos x="39" y="10"/>
                        </a:cxn>
                        <a:cxn ang="0">
                          <a:pos x="54" y="21"/>
                        </a:cxn>
                        <a:cxn ang="0">
                          <a:pos x="59" y="30"/>
                        </a:cxn>
                        <a:cxn ang="0">
                          <a:pos x="56" y="38"/>
                        </a:cxn>
                        <a:cxn ang="0">
                          <a:pos x="53" y="31"/>
                        </a:cxn>
                        <a:cxn ang="0">
                          <a:pos x="46" y="22"/>
                        </a:cxn>
                        <a:cxn ang="0">
                          <a:pos x="37" y="14"/>
                        </a:cxn>
                        <a:cxn ang="0">
                          <a:pos x="19" y="7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8" name="Group 80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186" name="Freeform 81"/>
                    <p:cNvSpPr/>
                    <p:nvPr/>
                  </p:nvSpPr>
                  <p:spPr>
                    <a:xfrm rot="-2777260">
                      <a:off x="2491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65" y="26"/>
                        </a:cxn>
                        <a:cxn ang="0">
                          <a:pos x="134" y="4"/>
                        </a:cxn>
                        <a:cxn ang="0">
                          <a:pos x="206" y="4"/>
                        </a:cxn>
                        <a:cxn ang="0">
                          <a:pos x="205" y="16"/>
                        </a:cxn>
                        <a:cxn ang="0">
                          <a:pos x="133" y="16"/>
                        </a:cxn>
                        <a:cxn ang="0">
                          <a:pos x="49" y="45"/>
                        </a:cxn>
                        <a:cxn ang="0">
                          <a:pos x="0" y="7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7" name="Freeform 82"/>
                    <p:cNvSpPr/>
                    <p:nvPr/>
                  </p:nvSpPr>
                  <p:spPr>
                    <a:xfrm rot="-2777260">
                      <a:off x="3429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1" y="9"/>
                        </a:cxn>
                        <a:cxn ang="0">
                          <a:pos x="50" y="30"/>
                        </a:cxn>
                        <a:cxn ang="0">
                          <a:pos x="69" y="66"/>
                        </a:cxn>
                        <a:cxn ang="0">
                          <a:pos x="76" y="93"/>
                        </a:cxn>
                        <a:cxn ang="0">
                          <a:pos x="73" y="120"/>
                        </a:cxn>
                        <a:cxn ang="0">
                          <a:pos x="68" y="97"/>
                        </a:cxn>
                        <a:cxn ang="0">
                          <a:pos x="60" y="70"/>
                        </a:cxn>
                        <a:cxn ang="0">
                          <a:pos x="48" y="45"/>
                        </a:cxn>
                        <a:cxn ang="0">
                          <a:pos x="25" y="23"/>
                        </a:cxn>
                        <a:cxn ang="0">
                          <a:pos x="0" y="12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9" name="Group 83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184" name="Freeform 222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37" y="1"/>
                        </a:cxn>
                        <a:cxn ang="0">
                          <a:pos x="75" y="0"/>
                        </a:cxn>
                        <a:cxn ang="0">
                          <a:pos x="116" y="0"/>
                        </a:cxn>
                        <a:cxn ang="0">
                          <a:pos x="115" y="1"/>
                        </a:cxn>
                        <a:cxn ang="0">
                          <a:pos x="75" y="1"/>
                        </a:cxn>
                        <a:cxn ang="0">
                          <a:pos x="28" y="2"/>
                        </a:cxn>
                        <a:cxn ang="0">
                          <a:pos x="0" y="3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5" name="Freeform 223"/>
                    <p:cNvSpPr/>
                    <p:nvPr/>
                  </p:nvSpPr>
                  <p:spPr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" y="0"/>
                        </a:cxn>
                        <a:cxn ang="0">
                          <a:pos x="28" y="1"/>
                        </a:cxn>
                        <a:cxn ang="0">
                          <a:pos x="39" y="2"/>
                        </a:cxn>
                        <a:cxn ang="0">
                          <a:pos x="43" y="3"/>
                        </a:cxn>
                        <a:cxn ang="0">
                          <a:pos x="41" y="4"/>
                        </a:cxn>
                        <a:cxn ang="0">
                          <a:pos x="38" y="3"/>
                        </a:cxn>
                        <a:cxn ang="0">
                          <a:pos x="34" y="2"/>
                        </a:cxn>
                        <a:cxn ang="0">
                          <a:pos x="27" y="2"/>
                        </a:cxn>
                        <a:cxn ang="0">
                          <a:pos x="14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0" name="Group 86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182" name="Freeform 87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3" name="Freeform 88"/>
                    <p:cNvSpPr/>
                    <p:nvPr/>
                  </p:nvSpPr>
                  <p:spPr>
                    <a:xfrm rot="-3264308" flipH="1">
                      <a:off x="725" y="351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1" name="Group 89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180" name="Freeform 90"/>
                    <p:cNvSpPr/>
                    <p:nvPr/>
                  </p:nvSpPr>
                  <p:spPr>
                    <a:xfrm rot="-4057115" flipH="1">
                      <a:off x="1267" y="2577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71" y="40"/>
                        </a:cxn>
                        <a:cxn ang="0">
                          <a:pos x="352" y="6"/>
                        </a:cxn>
                        <a:cxn ang="0">
                          <a:pos x="542" y="6"/>
                        </a:cxn>
                        <a:cxn ang="0">
                          <a:pos x="539" y="25"/>
                        </a:cxn>
                        <a:cxn ang="0">
                          <a:pos x="349" y="25"/>
                        </a:cxn>
                        <a:cxn ang="0">
                          <a:pos x="129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1" name="Freeform 91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5" y="14"/>
                        </a:cxn>
                        <a:cxn ang="0">
                          <a:pos x="131" y="48"/>
                        </a:cxn>
                        <a:cxn ang="0">
                          <a:pos x="182" y="103"/>
                        </a:cxn>
                        <a:cxn ang="0">
                          <a:pos x="199" y="145"/>
                        </a:cxn>
                        <a:cxn ang="0">
                          <a:pos x="191" y="187"/>
                        </a:cxn>
                        <a:cxn ang="0">
                          <a:pos x="180" y="151"/>
                        </a:cxn>
                        <a:cxn ang="0">
                          <a:pos x="157" y="108"/>
                        </a:cxn>
                        <a:cxn ang="0">
                          <a:pos x="126" y="70"/>
                        </a:cxn>
                        <a:cxn ang="0">
                          <a:pos x="66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2" name="Group 92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178" name="Freeform 93"/>
                    <p:cNvSpPr/>
                    <p:nvPr/>
                  </p:nvSpPr>
                  <p:spPr>
                    <a:xfrm rot="-4817938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8"/>
                        </a:cxn>
                        <a:cxn ang="0">
                          <a:pos x="211" y="36"/>
                        </a:cxn>
                        <a:cxn ang="0">
                          <a:pos x="435" y="5"/>
                        </a:cxn>
                        <a:cxn ang="0">
                          <a:pos x="669" y="5"/>
                        </a:cxn>
                        <a:cxn ang="0">
                          <a:pos x="665" y="22"/>
                        </a:cxn>
                        <a:cxn ang="0">
                          <a:pos x="432" y="22"/>
                        </a:cxn>
                        <a:cxn ang="0">
                          <a:pos x="160" y="62"/>
                        </a:cxn>
                        <a:cxn ang="0">
                          <a:pos x="0" y="10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9" name="Freeform 94"/>
                    <p:cNvSpPr/>
                    <p:nvPr/>
                  </p:nvSpPr>
                  <p:spPr>
                    <a:xfrm rot="-4817938" flipH="1">
                      <a:off x="1733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8" y="12"/>
                        </a:cxn>
                        <a:cxn ang="0">
                          <a:pos x="161" y="43"/>
                        </a:cxn>
                        <a:cxn ang="0">
                          <a:pos x="225" y="92"/>
                        </a:cxn>
                        <a:cxn ang="0">
                          <a:pos x="245" y="130"/>
                        </a:cxn>
                        <a:cxn ang="0">
                          <a:pos x="236" y="169"/>
                        </a:cxn>
                        <a:cxn ang="0">
                          <a:pos x="222" y="135"/>
                        </a:cxn>
                        <a:cxn ang="0">
                          <a:pos x="194" y="97"/>
                        </a:cxn>
                        <a:cxn ang="0">
                          <a:pos x="155" y="63"/>
                        </a:cxn>
                        <a:cxn ang="0">
                          <a:pos x="81" y="32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3" name="Group 95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176" name="Freeform 96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7" name="Freeform 97"/>
                    <p:cNvSpPr/>
                    <p:nvPr/>
                  </p:nvSpPr>
                  <p:spPr>
                    <a:xfrm rot="3144576">
                      <a:off x="3751" y="3435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4" name="Group 98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174" name="Freeform 99"/>
                    <p:cNvSpPr/>
                    <p:nvPr/>
                  </p:nvSpPr>
                  <p:spPr>
                    <a:xfrm rot="3745735">
                      <a:off x="2505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5"/>
                        </a:cxn>
                        <a:cxn ang="0">
                          <a:pos x="189" y="35"/>
                        </a:cxn>
                        <a:cxn ang="0">
                          <a:pos x="390" y="5"/>
                        </a:cxn>
                        <a:cxn ang="0">
                          <a:pos x="600" y="5"/>
                        </a:cxn>
                        <a:cxn ang="0">
                          <a:pos x="596" y="21"/>
                        </a:cxn>
                        <a:cxn ang="0">
                          <a:pos x="387" y="21"/>
                        </a:cxn>
                        <a:cxn ang="0">
                          <a:pos x="144" y="61"/>
                        </a:cxn>
                        <a:cxn ang="0">
                          <a:pos x="0" y="10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5" name="Freeform 100"/>
                    <p:cNvSpPr/>
                    <p:nvPr/>
                  </p:nvSpPr>
                  <p:spPr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1" y="12"/>
                        </a:cxn>
                        <a:cxn ang="0">
                          <a:pos x="145" y="42"/>
                        </a:cxn>
                        <a:cxn ang="0">
                          <a:pos x="202" y="90"/>
                        </a:cxn>
                        <a:cxn ang="0">
                          <a:pos x="220" y="127"/>
                        </a:cxn>
                        <a:cxn ang="0">
                          <a:pos x="212" y="164"/>
                        </a:cxn>
                        <a:cxn ang="0">
                          <a:pos x="199" y="132"/>
                        </a:cxn>
                        <a:cxn ang="0">
                          <a:pos x="174" y="94"/>
                        </a:cxn>
                        <a:cxn ang="0">
                          <a:pos x="139" y="62"/>
                        </a:cxn>
                        <a:cxn ang="0">
                          <a:pos x="73" y="31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5" name="Group 101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172" name="Freeform 102"/>
                    <p:cNvSpPr/>
                    <p:nvPr/>
                  </p:nvSpPr>
                  <p:spPr>
                    <a:xfrm rot="4286818">
                      <a:off x="2328" y="2660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73" y="20"/>
                        </a:cxn>
                        <a:cxn ang="0">
                          <a:pos x="356" y="3"/>
                        </a:cxn>
                        <a:cxn ang="0">
                          <a:pos x="548" y="3"/>
                        </a:cxn>
                        <a:cxn ang="0">
                          <a:pos x="545" y="12"/>
                        </a:cxn>
                        <a:cxn ang="0">
                          <a:pos x="353" y="12"/>
                        </a:cxn>
                        <a:cxn ang="0">
                          <a:pos x="131" y="34"/>
                        </a:cxn>
                        <a:cxn ang="0">
                          <a:pos x="0" y="5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3" name="Freeform 103"/>
                    <p:cNvSpPr/>
                    <p:nvPr/>
                  </p:nvSpPr>
                  <p:spPr>
                    <a:xfrm rot="4286818">
                      <a:off x="3002" y="3746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56" y="6"/>
                        </a:cxn>
                        <a:cxn ang="0">
                          <a:pos x="133" y="23"/>
                        </a:cxn>
                        <a:cxn ang="0">
                          <a:pos x="185" y="50"/>
                        </a:cxn>
                        <a:cxn ang="0">
                          <a:pos x="201" y="71"/>
                        </a:cxn>
                        <a:cxn ang="0">
                          <a:pos x="193" y="91"/>
                        </a:cxn>
                        <a:cxn ang="0">
                          <a:pos x="182" y="73"/>
                        </a:cxn>
                        <a:cxn ang="0">
                          <a:pos x="159" y="53"/>
                        </a:cxn>
                        <a:cxn ang="0">
                          <a:pos x="127" y="34"/>
                        </a:cxn>
                        <a:cxn ang="0">
                          <a:pos x="67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6" name="Group 104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170" name="Freeform 105"/>
                    <p:cNvSpPr/>
                    <p:nvPr/>
                  </p:nvSpPr>
                  <p:spPr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34" y="20"/>
                        </a:cxn>
                        <a:cxn ang="0">
                          <a:pos x="276" y="3"/>
                        </a:cxn>
                        <a:cxn ang="0">
                          <a:pos x="425" y="3"/>
                        </a:cxn>
                        <a:cxn ang="0">
                          <a:pos x="423" y="12"/>
                        </a:cxn>
                        <a:cxn ang="0">
                          <a:pos x="274" y="12"/>
                        </a:cxn>
                        <a:cxn ang="0">
                          <a:pos x="102" y="34"/>
                        </a:cxn>
                        <a:cxn ang="0">
                          <a:pos x="0" y="5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1" name="Freeform 106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43" y="6"/>
                        </a:cxn>
                        <a:cxn ang="0">
                          <a:pos x="103" y="23"/>
                        </a:cxn>
                        <a:cxn ang="0">
                          <a:pos x="143" y="50"/>
                        </a:cxn>
                        <a:cxn ang="0">
                          <a:pos x="156" y="71"/>
                        </a:cxn>
                        <a:cxn ang="0">
                          <a:pos x="150" y="91"/>
                        </a:cxn>
                        <a:cxn ang="0">
                          <a:pos x="142" y="73"/>
                        </a:cxn>
                        <a:cxn ang="0">
                          <a:pos x="124" y="53"/>
                        </a:cxn>
                        <a:cxn ang="0">
                          <a:pos x="99" y="34"/>
                        </a:cxn>
                        <a:cxn ang="0">
                          <a:pos x="52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7" name="Group 107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168" name="Freeform 108"/>
                    <p:cNvSpPr/>
                    <p:nvPr/>
                  </p:nvSpPr>
                  <p:spPr>
                    <a:xfrm rot="5755659">
                      <a:off x="1900" y="2759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6"/>
                        </a:cxn>
                        <a:cxn ang="0">
                          <a:pos x="125" y="9"/>
                        </a:cxn>
                        <a:cxn ang="0">
                          <a:pos x="257" y="1"/>
                        </a:cxn>
                        <a:cxn ang="0">
                          <a:pos x="397" y="1"/>
                        </a:cxn>
                        <a:cxn ang="0">
                          <a:pos x="394" y="5"/>
                        </a:cxn>
                        <a:cxn ang="0">
                          <a:pos x="255" y="5"/>
                        </a:cxn>
                        <a:cxn ang="0">
                          <a:pos x="95" y="15"/>
                        </a:cxn>
                        <a:cxn ang="0">
                          <a:pos x="0" y="26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9" name="Freeform 109"/>
                    <p:cNvSpPr/>
                    <p:nvPr/>
                  </p:nvSpPr>
                  <p:spPr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0" y="3"/>
                        </a:cxn>
                        <a:cxn ang="0">
                          <a:pos x="96" y="10"/>
                        </a:cxn>
                        <a:cxn ang="0">
                          <a:pos x="133" y="22"/>
                        </a:cxn>
                        <a:cxn ang="0">
                          <a:pos x="145" y="32"/>
                        </a:cxn>
                        <a:cxn ang="0">
                          <a:pos x="140" y="41"/>
                        </a:cxn>
                        <a:cxn ang="0">
                          <a:pos x="132" y="33"/>
                        </a:cxn>
                        <a:cxn ang="0">
                          <a:pos x="115" y="23"/>
                        </a:cxn>
                        <a:cxn ang="0">
                          <a:pos x="92" y="15"/>
                        </a:cxn>
                        <a:cxn ang="0">
                          <a:pos x="48" y="8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122" name="Group 110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123" name="Group 111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125" name="Arc 112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0" y="10"/>
                      </a:cxn>
                      <a:cxn ang="0">
                        <a:pos x="6" y="0"/>
                      </a:cxn>
                    </a:cxnLst>
                    <a:rect l="0" t="0" r="0" b="0"/>
                    <a:pathLst>
                      <a:path w="36729" h="21600" fill="none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6" name="Arc 113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" y="27"/>
                      </a:cxn>
                      <a:cxn ang="0">
                        <a:pos x="3" y="26"/>
                      </a:cxn>
                    </a:cxnLst>
                    <a:rect l="0" t="0" r="0" b="0"/>
                    <a:pathLst>
                      <a:path w="30473" h="22305" fill="none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7" name="Arc 114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27"/>
                      </a:cxn>
                      <a:cxn ang="0">
                        <a:pos x="1" y="26"/>
                      </a:cxn>
                    </a:cxnLst>
                    <a:rect l="0" t="0" r="0" b="0"/>
                    <a:pathLst>
                      <a:path w="34812" h="22305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Arc 115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2" y="27"/>
                      </a:cxn>
                      <a:cxn ang="0">
                        <a:pos x="5" y="26"/>
                      </a:cxn>
                    </a:cxnLst>
                    <a:rect l="0" t="0" r="0" b="0"/>
                    <a:pathLst>
                      <a:path w="36830" h="22305" fill="none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9" name="Arc 116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6" y="6"/>
                      </a:cxn>
                      <a:cxn ang="0">
                        <a:pos x="4" y="26"/>
                      </a:cxn>
                    </a:cxnLst>
                    <a:rect l="0" t="0" r="0" b="0"/>
                    <a:pathLst>
                      <a:path w="31881" h="21600" fill="none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0" name="Arc 117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12"/>
                      </a:cxn>
                      <a:cxn ang="0">
                        <a:pos x="0" y="26"/>
                      </a:cxn>
                    </a:cxnLst>
                    <a:rect l="0" t="0" r="0" b="0"/>
                    <a:pathLst>
                      <a:path w="31146" h="21600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1" name="Freeform 118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37" y="4"/>
                      </a:cxn>
                      <a:cxn ang="0">
                        <a:pos x="15" y="42"/>
                      </a:cxn>
                      <a:cxn ang="0">
                        <a:pos x="52" y="42"/>
                      </a:cxn>
                      <a:cxn ang="0">
                        <a:pos x="30" y="81"/>
                      </a:cxn>
                      <a:cxn ang="0">
                        <a:pos x="60" y="94"/>
                      </a:cxn>
                      <a:cxn ang="0">
                        <a:pos x="45" y="119"/>
                      </a:cxn>
                      <a:cxn ang="0">
                        <a:pos x="75" y="132"/>
                      </a:cxn>
                      <a:cxn ang="0">
                        <a:pos x="60" y="158"/>
                      </a:cxn>
                      <a:cxn ang="0">
                        <a:pos x="82" y="171"/>
                      </a:cxn>
                      <a:cxn ang="0">
                        <a:pos x="75" y="196"/>
                      </a:cxn>
                      <a:cxn ang="0">
                        <a:pos x="90" y="221"/>
                      </a:cxn>
                      <a:cxn ang="0">
                        <a:pos x="90" y="247"/>
                      </a:cxn>
                      <a:cxn ang="0">
                        <a:pos x="105" y="286"/>
                      </a:cxn>
                      <a:cxn ang="0">
                        <a:pos x="97" y="324"/>
                      </a:cxn>
                      <a:cxn ang="0">
                        <a:pos x="113" y="349"/>
                      </a:cxn>
                      <a:cxn ang="0">
                        <a:pos x="105" y="388"/>
                      </a:cxn>
                      <a:cxn ang="0">
                        <a:pos x="113" y="427"/>
                      </a:cxn>
                      <a:cxn ang="0">
                        <a:pos x="105" y="452"/>
                      </a:cxn>
                      <a:cxn ang="0">
                        <a:pos x="120" y="490"/>
                      </a:cxn>
                      <a:cxn ang="0">
                        <a:pos x="113" y="529"/>
                      </a:cxn>
                      <a:cxn ang="0">
                        <a:pos x="120" y="580"/>
                      </a:cxn>
                      <a:cxn ang="0">
                        <a:pos x="113" y="593"/>
                      </a:cxn>
                      <a:cxn ang="0">
                        <a:pos x="120" y="631"/>
                      </a:cxn>
                    </a:cxnLst>
                    <a:rect l="0" t="0" r="0" b="0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4" name="Freeform 119"/>
                <p:cNvSpPr/>
                <p:nvPr/>
              </p:nvSpPr>
              <p:spPr>
                <a:xfrm rot="-1346631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4" y="1"/>
                    </a:cxn>
                    <a:cxn ang="0">
                      <a:pos x="18" y="7"/>
                    </a:cxn>
                    <a:cxn ang="0">
                      <a:pos x="62" y="7"/>
                    </a:cxn>
                    <a:cxn ang="0">
                      <a:pos x="35" y="13"/>
                    </a:cxn>
                    <a:cxn ang="0">
                      <a:pos x="71" y="16"/>
                    </a:cxn>
                    <a:cxn ang="0">
                      <a:pos x="53" y="20"/>
                    </a:cxn>
                    <a:cxn ang="0">
                      <a:pos x="88" y="22"/>
                    </a:cxn>
                    <a:cxn ang="0">
                      <a:pos x="71" y="26"/>
                    </a:cxn>
                    <a:cxn ang="0">
                      <a:pos x="97" y="28"/>
                    </a:cxn>
                    <a:cxn ang="0">
                      <a:pos x="88" y="33"/>
                    </a:cxn>
                    <a:cxn ang="0">
                      <a:pos x="107" y="37"/>
                    </a:cxn>
                    <a:cxn ang="0">
                      <a:pos x="107" y="41"/>
                    </a:cxn>
                    <a:cxn ang="0">
                      <a:pos x="124" y="47"/>
                    </a:cxn>
                    <a:cxn ang="0">
                      <a:pos x="115" y="54"/>
                    </a:cxn>
                    <a:cxn ang="0">
                      <a:pos x="133" y="58"/>
                    </a:cxn>
                    <a:cxn ang="0">
                      <a:pos x="124" y="64"/>
                    </a:cxn>
                    <a:cxn ang="0">
                      <a:pos x="133" y="71"/>
                    </a:cxn>
                    <a:cxn ang="0">
                      <a:pos x="124" y="75"/>
                    </a:cxn>
                    <a:cxn ang="0">
                      <a:pos x="142" y="81"/>
                    </a:cxn>
                    <a:cxn ang="0">
                      <a:pos x="133" y="88"/>
                    </a:cxn>
                    <a:cxn ang="0">
                      <a:pos x="142" y="96"/>
                    </a:cxn>
                    <a:cxn ang="0">
                      <a:pos x="133" y="98"/>
                    </a:cxn>
                    <a:cxn ang="0">
                      <a:pos x="142" y="105"/>
                    </a:cxn>
                  </a:cxnLst>
                  <a:rect l="0" t="0" r="0" b="0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6" name="Group 120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107" name="Freeform 121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Arc 122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0" y="26"/>
                  </a:cxn>
                  <a:cxn ang="0">
                    <a:pos x="0" y="25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Arc 123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7"/>
                  </a:cxn>
                  <a:cxn ang="0">
                    <a:pos x="1" y="26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Arc 124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27"/>
                  </a:cxn>
                  <a:cxn ang="0">
                    <a:pos x="4" y="26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Arc 125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7"/>
                  </a:cxn>
                  <a:cxn ang="0">
                    <a:pos x="0" y="26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Arc 126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27"/>
                  </a:cxn>
                  <a:cxn ang="0">
                    <a:pos x="0" y="26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27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28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29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57" y="4"/>
                  </a:cxn>
                  <a:cxn ang="0">
                    <a:pos x="261" y="42"/>
                  </a:cxn>
                  <a:cxn ang="0">
                    <a:pos x="919" y="42"/>
                  </a:cxn>
                  <a:cxn ang="0">
                    <a:pos x="524" y="81"/>
                  </a:cxn>
                  <a:cxn ang="0">
                    <a:pos x="1050" y="94"/>
                  </a:cxn>
                  <a:cxn ang="0">
                    <a:pos x="787" y="119"/>
                  </a:cxn>
                  <a:cxn ang="0">
                    <a:pos x="1312" y="132"/>
                  </a:cxn>
                  <a:cxn ang="0">
                    <a:pos x="1050" y="158"/>
                  </a:cxn>
                  <a:cxn ang="0">
                    <a:pos x="1443" y="171"/>
                  </a:cxn>
                  <a:cxn ang="0">
                    <a:pos x="1312" y="196"/>
                  </a:cxn>
                  <a:cxn ang="0">
                    <a:pos x="1574" y="221"/>
                  </a:cxn>
                  <a:cxn ang="0">
                    <a:pos x="1574" y="247"/>
                  </a:cxn>
                  <a:cxn ang="0">
                    <a:pos x="1837" y="286"/>
                  </a:cxn>
                  <a:cxn ang="0">
                    <a:pos x="1704" y="324"/>
                  </a:cxn>
                  <a:cxn ang="0">
                    <a:pos x="1969" y="349"/>
                  </a:cxn>
                  <a:cxn ang="0">
                    <a:pos x="1837" y="388"/>
                  </a:cxn>
                  <a:cxn ang="0">
                    <a:pos x="1969" y="427"/>
                  </a:cxn>
                  <a:cxn ang="0">
                    <a:pos x="1837" y="452"/>
                  </a:cxn>
                  <a:cxn ang="0">
                    <a:pos x="2100" y="490"/>
                  </a:cxn>
                  <a:cxn ang="0">
                    <a:pos x="1969" y="529"/>
                  </a:cxn>
                  <a:cxn ang="0">
                    <a:pos x="2100" y="580"/>
                  </a:cxn>
                  <a:cxn ang="0">
                    <a:pos x="1969" y="593"/>
                  </a:cxn>
                  <a:cxn ang="0">
                    <a:pos x="2100" y="63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30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3" y="4"/>
                  </a:cxn>
                  <a:cxn ang="0">
                    <a:pos x="69" y="42"/>
                  </a:cxn>
                  <a:cxn ang="0">
                    <a:pos x="242" y="42"/>
                  </a:cxn>
                  <a:cxn ang="0">
                    <a:pos x="138" y="81"/>
                  </a:cxn>
                  <a:cxn ang="0">
                    <a:pos x="277" y="94"/>
                  </a:cxn>
                  <a:cxn ang="0">
                    <a:pos x="207" y="119"/>
                  </a:cxn>
                  <a:cxn ang="0">
                    <a:pos x="347" y="132"/>
                  </a:cxn>
                  <a:cxn ang="0">
                    <a:pos x="277" y="158"/>
                  </a:cxn>
                  <a:cxn ang="0">
                    <a:pos x="381" y="171"/>
                  </a:cxn>
                  <a:cxn ang="0">
                    <a:pos x="347" y="196"/>
                  </a:cxn>
                  <a:cxn ang="0">
                    <a:pos x="416" y="221"/>
                  </a:cxn>
                  <a:cxn ang="0">
                    <a:pos x="416" y="247"/>
                  </a:cxn>
                  <a:cxn ang="0">
                    <a:pos x="485" y="286"/>
                  </a:cxn>
                  <a:cxn ang="0">
                    <a:pos x="450" y="324"/>
                  </a:cxn>
                  <a:cxn ang="0">
                    <a:pos x="519" y="349"/>
                  </a:cxn>
                  <a:cxn ang="0">
                    <a:pos x="485" y="388"/>
                  </a:cxn>
                  <a:cxn ang="0">
                    <a:pos x="519" y="427"/>
                  </a:cxn>
                  <a:cxn ang="0">
                    <a:pos x="485" y="452"/>
                  </a:cxn>
                  <a:cxn ang="0">
                    <a:pos x="554" y="490"/>
                  </a:cxn>
                  <a:cxn ang="0">
                    <a:pos x="519" y="529"/>
                  </a:cxn>
                  <a:cxn ang="0">
                    <a:pos x="554" y="580"/>
                  </a:cxn>
                  <a:cxn ang="0">
                    <a:pos x="519" y="593"/>
                  </a:cxn>
                  <a:cxn ang="0">
                    <a:pos x="554" y="63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31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24" y="5"/>
                  </a:cxn>
                  <a:cxn ang="0">
                    <a:pos x="210" y="49"/>
                  </a:cxn>
                  <a:cxn ang="0">
                    <a:pos x="734" y="49"/>
                  </a:cxn>
                  <a:cxn ang="0">
                    <a:pos x="419" y="94"/>
                  </a:cxn>
                  <a:cxn ang="0">
                    <a:pos x="838" y="109"/>
                  </a:cxn>
                  <a:cxn ang="0">
                    <a:pos x="629" y="139"/>
                  </a:cxn>
                  <a:cxn ang="0">
                    <a:pos x="1049" y="153"/>
                  </a:cxn>
                  <a:cxn ang="0">
                    <a:pos x="838" y="183"/>
                  </a:cxn>
                  <a:cxn ang="0">
                    <a:pos x="1154" y="198"/>
                  </a:cxn>
                  <a:cxn ang="0">
                    <a:pos x="1049" y="228"/>
                  </a:cxn>
                  <a:cxn ang="0">
                    <a:pos x="1257" y="258"/>
                  </a:cxn>
                  <a:cxn ang="0">
                    <a:pos x="1257" y="287"/>
                  </a:cxn>
                  <a:cxn ang="0">
                    <a:pos x="1469" y="331"/>
                  </a:cxn>
                  <a:cxn ang="0">
                    <a:pos x="1364" y="376"/>
                  </a:cxn>
                  <a:cxn ang="0">
                    <a:pos x="1573" y="406"/>
                  </a:cxn>
                  <a:cxn ang="0">
                    <a:pos x="1469" y="450"/>
                  </a:cxn>
                  <a:cxn ang="0">
                    <a:pos x="1573" y="495"/>
                  </a:cxn>
                  <a:cxn ang="0">
                    <a:pos x="1469" y="524"/>
                  </a:cxn>
                  <a:cxn ang="0">
                    <a:pos x="1679" y="569"/>
                  </a:cxn>
                  <a:cxn ang="0">
                    <a:pos x="1573" y="613"/>
                  </a:cxn>
                  <a:cxn ang="0">
                    <a:pos x="1679" y="673"/>
                  </a:cxn>
                  <a:cxn ang="0">
                    <a:pos x="1573" y="688"/>
                  </a:cxn>
                  <a:cxn ang="0">
                    <a:pos x="1679" y="732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132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94" y="1"/>
                  </a:cxn>
                  <a:cxn ang="0">
                    <a:pos x="720" y="14"/>
                  </a:cxn>
                  <a:cxn ang="0">
                    <a:pos x="2514" y="14"/>
                  </a:cxn>
                  <a:cxn ang="0">
                    <a:pos x="1440" y="28"/>
                  </a:cxn>
                  <a:cxn ang="0">
                    <a:pos x="2874" y="32"/>
                  </a:cxn>
                  <a:cxn ang="0">
                    <a:pos x="2154" y="41"/>
                  </a:cxn>
                  <a:cxn ang="0">
                    <a:pos x="3594" y="45"/>
                  </a:cxn>
                  <a:cxn ang="0">
                    <a:pos x="2874" y="54"/>
                  </a:cxn>
                  <a:cxn ang="0">
                    <a:pos x="3953" y="59"/>
                  </a:cxn>
                  <a:cxn ang="0">
                    <a:pos x="3594" y="68"/>
                  </a:cxn>
                  <a:cxn ang="0">
                    <a:pos x="4313" y="76"/>
                  </a:cxn>
                  <a:cxn ang="0">
                    <a:pos x="4313" y="85"/>
                  </a:cxn>
                  <a:cxn ang="0">
                    <a:pos x="5031" y="98"/>
                  </a:cxn>
                  <a:cxn ang="0">
                    <a:pos x="4673" y="111"/>
                  </a:cxn>
                  <a:cxn ang="0">
                    <a:pos x="5387" y="120"/>
                  </a:cxn>
                  <a:cxn ang="0">
                    <a:pos x="5031" y="133"/>
                  </a:cxn>
                  <a:cxn ang="0">
                    <a:pos x="5387" y="146"/>
                  </a:cxn>
                  <a:cxn ang="0">
                    <a:pos x="5031" y="155"/>
                  </a:cxn>
                  <a:cxn ang="0">
                    <a:pos x="5747" y="169"/>
                  </a:cxn>
                  <a:cxn ang="0">
                    <a:pos x="5387" y="182"/>
                  </a:cxn>
                  <a:cxn ang="0">
                    <a:pos x="5747" y="199"/>
                  </a:cxn>
                  <a:cxn ang="0">
                    <a:pos x="5387" y="203"/>
                  </a:cxn>
                  <a:cxn ang="0">
                    <a:pos x="5747" y="21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33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50" y="4"/>
                  </a:cxn>
                  <a:cxn ang="0">
                    <a:pos x="60" y="36"/>
                  </a:cxn>
                  <a:cxn ang="0">
                    <a:pos x="209" y="36"/>
                  </a:cxn>
                  <a:cxn ang="0">
                    <a:pos x="120" y="67"/>
                  </a:cxn>
                  <a:cxn ang="0">
                    <a:pos x="239" y="78"/>
                  </a:cxn>
                  <a:cxn ang="0">
                    <a:pos x="179" y="99"/>
                  </a:cxn>
                  <a:cxn ang="0">
                    <a:pos x="299" y="110"/>
                  </a:cxn>
                  <a:cxn ang="0">
                    <a:pos x="239" y="131"/>
                  </a:cxn>
                  <a:cxn ang="0">
                    <a:pos x="329" y="142"/>
                  </a:cxn>
                  <a:cxn ang="0">
                    <a:pos x="299" y="164"/>
                  </a:cxn>
                  <a:cxn ang="0">
                    <a:pos x="359" y="185"/>
                  </a:cxn>
                  <a:cxn ang="0">
                    <a:pos x="359" y="206"/>
                  </a:cxn>
                  <a:cxn ang="0">
                    <a:pos x="419" y="238"/>
                  </a:cxn>
                  <a:cxn ang="0">
                    <a:pos x="389" y="270"/>
                  </a:cxn>
                  <a:cxn ang="0">
                    <a:pos x="449" y="291"/>
                  </a:cxn>
                  <a:cxn ang="0">
                    <a:pos x="419" y="323"/>
                  </a:cxn>
                  <a:cxn ang="0">
                    <a:pos x="449" y="355"/>
                  </a:cxn>
                  <a:cxn ang="0">
                    <a:pos x="419" y="377"/>
                  </a:cxn>
                  <a:cxn ang="0">
                    <a:pos x="478" y="409"/>
                  </a:cxn>
                  <a:cxn ang="0">
                    <a:pos x="449" y="440"/>
                  </a:cxn>
                  <a:cxn ang="0">
                    <a:pos x="478" y="483"/>
                  </a:cxn>
                  <a:cxn ang="0">
                    <a:pos x="449" y="494"/>
                  </a:cxn>
                  <a:cxn ang="0">
                    <a:pos x="478" y="52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4"/>
              <p:cNvSpPr/>
              <p:nvPr/>
            </p:nvSpPr>
            <p:spPr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1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61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5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222A7-E1B2-429B-ADDE-4A0AC26587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rect l="0" t="0" r="0" b="0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rect l="0" t="0" r="0" b="0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rect l="0" t="0" r="0" b="0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rect l="0" t="0" r="0" b="0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rect l="0" t="0" r="0" b="0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rect l="0" t="0" r="0" b="0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rect l="0" t="0" r="0" b="0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rect l="0" t="0" r="0" b="0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0" b="0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0" b="0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rect l="0" t="0" r="0" b="0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rect l="0" t="0" r="0" b="0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0" b="0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0" b="0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0" b="0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rect l="0" t="0" r="0" b="0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0" b="0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0" b="0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0" b="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rect l="0" t="0" r="0" b="0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rect l="0" t="0" r="0" b="0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rect l="0" t="0" r="0" b="0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rect l="0" t="0" r="0" b="0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rect l="0" t="0" r="0" b="0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rect l="0" t="0" r="0" b="0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rect l="0" t="0" r="0" b="0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rect l="0" t="0" r="0" b="0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0" b="0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0" b="0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0" b="0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0" b="0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0" b="0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0" b="0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rect l="0" t="0" r="0" b="0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8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9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1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" name="Freeform 1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" name="Freeform 2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2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" name="Freeform 2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3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3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" name="Freeform 3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4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4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" name="Freeform 4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" name="Freeform 4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5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" name="Freeform 5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" name="Freeform 5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6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5" y="0"/>
                      </a:cxn>
                      <a:cxn ang="0">
                        <a:pos x="15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" name="Freeform 6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" name="Freeform 6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6" y="13"/>
                      </a:cxn>
                      <a:cxn ang="0">
                        <a:pos x="115" y="2"/>
                      </a:cxn>
                      <a:cxn ang="0">
                        <a:pos x="178" y="2"/>
                      </a:cxn>
                      <a:cxn ang="0">
                        <a:pos x="177" y="8"/>
                      </a:cxn>
                      <a:cxn ang="0">
                        <a:pos x="115" y="8"/>
                      </a:cxn>
                      <a:cxn ang="0">
                        <a:pos x="43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7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4"/>
                      </a:cxn>
                      <a:cxn ang="0">
                        <a:pos x="43" y="15"/>
                      </a:cxn>
                      <a:cxn ang="0">
                        <a:pos x="60" y="34"/>
                      </a:cxn>
                      <a:cxn ang="0">
                        <a:pos x="65" y="47"/>
                      </a:cxn>
                      <a:cxn ang="0">
                        <a:pos x="63" y="62"/>
                      </a:cxn>
                      <a:cxn ang="0">
                        <a:pos x="59" y="49"/>
                      </a:cxn>
                      <a:cxn ang="0">
                        <a:pos x="52" y="35"/>
                      </a:cxn>
                      <a:cxn ang="0">
                        <a:pos x="41" y="23"/>
                      </a:cxn>
                      <a:cxn ang="0">
                        <a:pos x="22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0" y="13"/>
                      </a:cxn>
                      <a:cxn ang="0">
                        <a:pos x="104" y="2"/>
                      </a:cxn>
                      <a:cxn ang="0">
                        <a:pos x="159" y="2"/>
                      </a:cxn>
                      <a:cxn ang="0">
                        <a:pos x="159" y="8"/>
                      </a:cxn>
                      <a:cxn ang="0">
                        <a:pos x="103" y="8"/>
                      </a:cxn>
                      <a:cxn ang="0">
                        <a:pos x="38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" name="Freeform 7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4"/>
                      </a:cxn>
                      <a:cxn ang="0">
                        <a:pos x="39" y="15"/>
                      </a:cxn>
                      <a:cxn ang="0">
                        <a:pos x="54" y="34"/>
                      </a:cxn>
                      <a:cxn ang="0">
                        <a:pos x="59" y="47"/>
                      </a:cxn>
                      <a:cxn ang="0">
                        <a:pos x="56" y="62"/>
                      </a:cxn>
                      <a:cxn ang="0">
                        <a:pos x="53" y="49"/>
                      </a:cxn>
                      <a:cxn ang="0">
                        <a:pos x="46" y="35"/>
                      </a:cxn>
                      <a:cxn ang="0">
                        <a:pos x="37" y="23"/>
                      </a:cxn>
                      <a:cxn ang="0">
                        <a:pos x="19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" name="Freeform 7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7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05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Freeform 8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7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0" y="8"/>
                      </a:cxn>
                      <a:cxn ang="0">
                        <a:pos x="104" y="1"/>
                      </a:cxn>
                      <a:cxn ang="0">
                        <a:pos x="160" y="1"/>
                      </a:cxn>
                      <a:cxn ang="0">
                        <a:pos x="159" y="5"/>
                      </a:cxn>
                      <a:cxn ang="0">
                        <a:pos x="103" y="5"/>
                      </a:cxn>
                      <a:cxn ang="0">
                        <a:pos x="38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8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39" y="10"/>
                      </a:cxn>
                      <a:cxn ang="0">
                        <a:pos x="54" y="21"/>
                      </a:cxn>
                      <a:cxn ang="0">
                        <a:pos x="59" y="30"/>
                      </a:cxn>
                      <a:cxn ang="0">
                        <a:pos x="56" y="38"/>
                      </a:cxn>
                      <a:cxn ang="0">
                        <a:pos x="53" y="31"/>
                      </a:cxn>
                      <a:cxn ang="0">
                        <a:pos x="46" y="22"/>
                      </a:cxn>
                      <a:cxn ang="0">
                        <a:pos x="37" y="14"/>
                      </a:cxn>
                      <a:cxn ang="0">
                        <a:pos x="19" y="7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65" y="26"/>
                      </a:cxn>
                      <a:cxn ang="0">
                        <a:pos x="134" y="4"/>
                      </a:cxn>
                      <a:cxn ang="0">
                        <a:pos x="206" y="4"/>
                      </a:cxn>
                      <a:cxn ang="0">
                        <a:pos x="205" y="16"/>
                      </a:cxn>
                      <a:cxn ang="0">
                        <a:pos x="133" y="16"/>
                      </a:cxn>
                      <a:cxn ang="0">
                        <a:pos x="49" y="45"/>
                      </a:cxn>
                      <a:cxn ang="0">
                        <a:pos x="0" y="7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" name="Freeform 8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1" y="9"/>
                      </a:cxn>
                      <a:cxn ang="0">
                        <a:pos x="50" y="30"/>
                      </a:cxn>
                      <a:cxn ang="0">
                        <a:pos x="69" y="66"/>
                      </a:cxn>
                      <a:cxn ang="0">
                        <a:pos x="76" y="93"/>
                      </a:cxn>
                      <a:cxn ang="0">
                        <a:pos x="73" y="120"/>
                      </a:cxn>
                      <a:cxn ang="0">
                        <a:pos x="68" y="97"/>
                      </a:cxn>
                      <a:cxn ang="0">
                        <a:pos x="60" y="70"/>
                      </a:cxn>
                      <a:cxn ang="0">
                        <a:pos x="48" y="45"/>
                      </a:cxn>
                      <a:cxn ang="0">
                        <a:pos x="25" y="23"/>
                      </a:cxn>
                      <a:cxn ang="0">
                        <a:pos x="0" y="1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7" y="1"/>
                      </a:cxn>
                      <a:cxn ang="0">
                        <a:pos x="75" y="0"/>
                      </a:cxn>
                      <a:cxn ang="0">
                        <a:pos x="116" y="0"/>
                      </a:cxn>
                      <a:cxn ang="0">
                        <a:pos x="115" y="1"/>
                      </a:cxn>
                      <a:cxn ang="0">
                        <a:pos x="75" y="1"/>
                      </a:cxn>
                      <a:cxn ang="0">
                        <a:pos x="28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9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8" y="1"/>
                      </a:cxn>
                      <a:cxn ang="0">
                        <a:pos x="39" y="2"/>
                      </a:cxn>
                      <a:cxn ang="0">
                        <a:pos x="43" y="3"/>
                      </a:cxn>
                      <a:cxn ang="0">
                        <a:pos x="41" y="4"/>
                      </a:cxn>
                      <a:cxn ang="0">
                        <a:pos x="38" y="3"/>
                      </a:cxn>
                      <a:cxn ang="0">
                        <a:pos x="34" y="2"/>
                      </a:cxn>
                      <a:cxn ang="0">
                        <a:pos x="27" y="2"/>
                      </a:cxn>
                      <a:cxn ang="0">
                        <a:pos x="14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9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71" y="40"/>
                      </a:cxn>
                      <a:cxn ang="0">
                        <a:pos x="352" y="6"/>
                      </a:cxn>
                      <a:cxn ang="0">
                        <a:pos x="542" y="6"/>
                      </a:cxn>
                      <a:cxn ang="0">
                        <a:pos x="539" y="25"/>
                      </a:cxn>
                      <a:cxn ang="0">
                        <a:pos x="349" y="25"/>
                      </a:cxn>
                      <a:cxn ang="0">
                        <a:pos x="129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" name="Freeform 9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5" y="14"/>
                      </a:cxn>
                      <a:cxn ang="0">
                        <a:pos x="131" y="48"/>
                      </a:cxn>
                      <a:cxn ang="0">
                        <a:pos x="182" y="103"/>
                      </a:cxn>
                      <a:cxn ang="0">
                        <a:pos x="199" y="145"/>
                      </a:cxn>
                      <a:cxn ang="0">
                        <a:pos x="191" y="187"/>
                      </a:cxn>
                      <a:cxn ang="0">
                        <a:pos x="180" y="151"/>
                      </a:cxn>
                      <a:cxn ang="0">
                        <a:pos x="157" y="108"/>
                      </a:cxn>
                      <a:cxn ang="0">
                        <a:pos x="126" y="70"/>
                      </a:cxn>
                      <a:cxn ang="0">
                        <a:pos x="66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108"/>
                      </a:cxn>
                      <a:cxn ang="0">
                        <a:pos x="211" y="36"/>
                      </a:cxn>
                      <a:cxn ang="0">
                        <a:pos x="435" y="5"/>
                      </a:cxn>
                      <a:cxn ang="0">
                        <a:pos x="669" y="5"/>
                      </a:cxn>
                      <a:cxn ang="0">
                        <a:pos x="665" y="22"/>
                      </a:cxn>
                      <a:cxn ang="0">
                        <a:pos x="432" y="22"/>
                      </a:cxn>
                      <a:cxn ang="0">
                        <a:pos x="160" y="62"/>
                      </a:cxn>
                      <a:cxn ang="0">
                        <a:pos x="0" y="10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" name="Freeform 9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8" y="12"/>
                      </a:cxn>
                      <a:cxn ang="0">
                        <a:pos x="161" y="43"/>
                      </a:cxn>
                      <a:cxn ang="0">
                        <a:pos x="225" y="92"/>
                      </a:cxn>
                      <a:cxn ang="0">
                        <a:pos x="245" y="130"/>
                      </a:cxn>
                      <a:cxn ang="0">
                        <a:pos x="236" y="169"/>
                      </a:cxn>
                      <a:cxn ang="0">
                        <a:pos x="222" y="135"/>
                      </a:cxn>
                      <a:cxn ang="0">
                        <a:pos x="194" y="97"/>
                      </a:cxn>
                      <a:cxn ang="0">
                        <a:pos x="155" y="63"/>
                      </a:cxn>
                      <a:cxn ang="0">
                        <a:pos x="81" y="32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10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105"/>
                      </a:cxn>
                      <a:cxn ang="0">
                        <a:pos x="189" y="35"/>
                      </a:cxn>
                      <a:cxn ang="0">
                        <a:pos x="390" y="5"/>
                      </a:cxn>
                      <a:cxn ang="0">
                        <a:pos x="600" y="5"/>
                      </a:cxn>
                      <a:cxn ang="0">
                        <a:pos x="596" y="21"/>
                      </a:cxn>
                      <a:cxn ang="0">
                        <a:pos x="387" y="21"/>
                      </a:cxn>
                      <a:cxn ang="0">
                        <a:pos x="144" y="61"/>
                      </a:cxn>
                      <a:cxn ang="0">
                        <a:pos x="0" y="10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" name="Freeform 10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1" y="12"/>
                      </a:cxn>
                      <a:cxn ang="0">
                        <a:pos x="145" y="42"/>
                      </a:cxn>
                      <a:cxn ang="0">
                        <a:pos x="202" y="90"/>
                      </a:cxn>
                      <a:cxn ang="0">
                        <a:pos x="220" y="127"/>
                      </a:cxn>
                      <a:cxn ang="0">
                        <a:pos x="212" y="164"/>
                      </a:cxn>
                      <a:cxn ang="0">
                        <a:pos x="199" y="132"/>
                      </a:cxn>
                      <a:cxn ang="0">
                        <a:pos x="174" y="94"/>
                      </a:cxn>
                      <a:cxn ang="0">
                        <a:pos x="139" y="62"/>
                      </a:cxn>
                      <a:cxn ang="0">
                        <a:pos x="73" y="31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73" y="20"/>
                      </a:cxn>
                      <a:cxn ang="0">
                        <a:pos x="356" y="3"/>
                      </a:cxn>
                      <a:cxn ang="0">
                        <a:pos x="548" y="3"/>
                      </a:cxn>
                      <a:cxn ang="0">
                        <a:pos x="545" y="12"/>
                      </a:cxn>
                      <a:cxn ang="0">
                        <a:pos x="353" y="12"/>
                      </a:cxn>
                      <a:cxn ang="0">
                        <a:pos x="131" y="34"/>
                      </a:cxn>
                      <a:cxn ang="0">
                        <a:pos x="0" y="5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0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6" y="6"/>
                      </a:cxn>
                      <a:cxn ang="0">
                        <a:pos x="133" y="23"/>
                      </a:cxn>
                      <a:cxn ang="0">
                        <a:pos x="185" y="50"/>
                      </a:cxn>
                      <a:cxn ang="0">
                        <a:pos x="201" y="71"/>
                      </a:cxn>
                      <a:cxn ang="0">
                        <a:pos x="193" y="91"/>
                      </a:cxn>
                      <a:cxn ang="0">
                        <a:pos x="182" y="73"/>
                      </a:cxn>
                      <a:cxn ang="0">
                        <a:pos x="159" y="53"/>
                      </a:cxn>
                      <a:cxn ang="0">
                        <a:pos x="127" y="34"/>
                      </a:cxn>
                      <a:cxn ang="0">
                        <a:pos x="67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34" y="20"/>
                      </a:cxn>
                      <a:cxn ang="0">
                        <a:pos x="276" y="3"/>
                      </a:cxn>
                      <a:cxn ang="0">
                        <a:pos x="425" y="3"/>
                      </a:cxn>
                      <a:cxn ang="0">
                        <a:pos x="423" y="12"/>
                      </a:cxn>
                      <a:cxn ang="0">
                        <a:pos x="274" y="12"/>
                      </a:cxn>
                      <a:cxn ang="0">
                        <a:pos x="102" y="34"/>
                      </a:cxn>
                      <a:cxn ang="0">
                        <a:pos x="0" y="5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1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3" y="6"/>
                      </a:cxn>
                      <a:cxn ang="0">
                        <a:pos x="103" y="23"/>
                      </a:cxn>
                      <a:cxn ang="0">
                        <a:pos x="143" y="50"/>
                      </a:cxn>
                      <a:cxn ang="0">
                        <a:pos x="156" y="71"/>
                      </a:cxn>
                      <a:cxn ang="0">
                        <a:pos x="150" y="91"/>
                      </a:cxn>
                      <a:cxn ang="0">
                        <a:pos x="142" y="73"/>
                      </a:cxn>
                      <a:cxn ang="0">
                        <a:pos x="124" y="53"/>
                      </a:cxn>
                      <a:cxn ang="0">
                        <a:pos x="99" y="34"/>
                      </a:cxn>
                      <a:cxn ang="0">
                        <a:pos x="52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125" y="9"/>
                      </a:cxn>
                      <a:cxn ang="0">
                        <a:pos x="257" y="1"/>
                      </a:cxn>
                      <a:cxn ang="0">
                        <a:pos x="397" y="1"/>
                      </a:cxn>
                      <a:cxn ang="0">
                        <a:pos x="394" y="5"/>
                      </a:cxn>
                      <a:cxn ang="0">
                        <a:pos x="255" y="5"/>
                      </a:cxn>
                      <a:cxn ang="0">
                        <a:pos x="95" y="15"/>
                      </a:cxn>
                      <a:cxn ang="0">
                        <a:pos x="0" y="26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" name="Freeform 11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3"/>
                      </a:cxn>
                      <a:cxn ang="0">
                        <a:pos x="96" y="10"/>
                      </a:cxn>
                      <a:cxn ang="0">
                        <a:pos x="133" y="22"/>
                      </a:cxn>
                      <a:cxn ang="0">
                        <a:pos x="145" y="32"/>
                      </a:cxn>
                      <a:cxn ang="0">
                        <a:pos x="140" y="41"/>
                      </a:cxn>
                      <a:cxn ang="0">
                        <a:pos x="132" y="33"/>
                      </a:cxn>
                      <a:cxn ang="0">
                        <a:pos x="115" y="23"/>
                      </a:cxn>
                      <a:cxn ang="0">
                        <a:pos x="92" y="15"/>
                      </a:cxn>
                      <a:cxn ang="0">
                        <a:pos x="48" y="8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12" y="32"/>
                  </a:cxn>
                  <a:cxn ang="0">
                    <a:pos x="11" y="33"/>
                  </a:cxn>
                  <a:cxn ang="0">
                    <a:pos x="12" y="3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Arc 11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Arc 11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Arc 11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Arc 12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Arc 12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1" y="27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1" y="33"/>
                  </a:cxn>
                  <a:cxn ang="0">
                    <a:pos x="11" y="3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2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Arc 12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Arc 12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12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9" y="0"/>
                  </a:cxn>
                  <a:cxn ang="0">
                    <a:pos x="16" y="3"/>
                  </a:cxn>
                  <a:cxn ang="0">
                    <a:pos x="55" y="3"/>
                  </a:cxn>
                  <a:cxn ang="0">
                    <a:pos x="32" y="5"/>
                  </a:cxn>
                  <a:cxn ang="0">
                    <a:pos x="63" y="6"/>
                  </a:cxn>
                  <a:cxn ang="0">
                    <a:pos x="48" y="7"/>
                  </a:cxn>
                  <a:cxn ang="0">
                    <a:pos x="79" y="8"/>
                  </a:cxn>
                  <a:cxn ang="0">
                    <a:pos x="63" y="10"/>
                  </a:cxn>
                  <a:cxn ang="0">
                    <a:pos x="87" y="10"/>
                  </a:cxn>
                  <a:cxn ang="0">
                    <a:pos x="79" y="12"/>
                  </a:cxn>
                  <a:cxn ang="0">
                    <a:pos x="95" y="13"/>
                  </a:cxn>
                  <a:cxn ang="0">
                    <a:pos x="95" y="15"/>
                  </a:cxn>
                  <a:cxn ang="0">
                    <a:pos x="111" y="17"/>
                  </a:cxn>
                  <a:cxn ang="0">
                    <a:pos x="102" y="19"/>
                  </a:cxn>
                  <a:cxn ang="0">
                    <a:pos x="118" y="21"/>
                  </a:cxn>
                  <a:cxn ang="0">
                    <a:pos x="111" y="23"/>
                  </a:cxn>
                  <a:cxn ang="0">
                    <a:pos x="118" y="26"/>
                  </a:cxn>
                  <a:cxn ang="0">
                    <a:pos x="111" y="27"/>
                  </a:cxn>
                  <a:cxn ang="0">
                    <a:pos x="127" y="29"/>
                  </a:cxn>
                  <a:cxn ang="0">
                    <a:pos x="118" y="32"/>
                  </a:cxn>
                  <a:cxn ang="0">
                    <a:pos x="127" y="35"/>
                  </a:cxn>
                  <a:cxn ang="0">
                    <a:pos x="118" y="36"/>
                  </a:cxn>
                  <a:cxn ang="0">
                    <a:pos x="127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13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15" y="3"/>
                  </a:cxn>
                  <a:cxn ang="0">
                    <a:pos x="8" y="5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21" y="8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1" y="12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9" y="17"/>
                  </a:cxn>
                  <a:cxn ang="0">
                    <a:pos x="27" y="20"/>
                  </a:cxn>
                  <a:cxn ang="0">
                    <a:pos x="31" y="21"/>
                  </a:cxn>
                  <a:cxn ang="0">
                    <a:pos x="29" y="23"/>
                  </a:cxn>
                  <a:cxn ang="0">
                    <a:pos x="31" y="26"/>
                  </a:cxn>
                  <a:cxn ang="0">
                    <a:pos x="29" y="27"/>
                  </a:cxn>
                  <a:cxn ang="0">
                    <a:pos x="33" y="30"/>
                  </a:cxn>
                  <a:cxn ang="0">
                    <a:pos x="31" y="32"/>
                  </a:cxn>
                  <a:cxn ang="0">
                    <a:pos x="33" y="35"/>
                  </a:cxn>
                  <a:cxn ang="0">
                    <a:pos x="31" y="36"/>
                  </a:cxn>
                  <a:cxn ang="0">
                    <a:pos x="33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6" y="17"/>
                  </a:cxn>
                  <a:cxn ang="0">
                    <a:pos x="6" y="19"/>
                  </a:cxn>
                  <a:cxn ang="0">
                    <a:pos x="7" y="21"/>
                  </a:cxn>
                  <a:cxn ang="0">
                    <a:pos x="6" y="23"/>
                  </a:cxn>
                  <a:cxn ang="0">
                    <a:pos x="7" y="26"/>
                  </a:cxn>
                  <a:cxn ang="0">
                    <a:pos x="6" y="27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7" y="35"/>
                  </a:cxn>
                  <a:cxn ang="0">
                    <a:pos x="7" y="36"/>
                  </a:cxn>
                  <a:cxn ang="0">
                    <a:pos x="7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13" y="3"/>
                  </a:cxn>
                  <a:cxn ang="0">
                    <a:pos x="44" y="3"/>
                  </a:cxn>
                  <a:cxn ang="0">
                    <a:pos x="25" y="6"/>
                  </a:cxn>
                  <a:cxn ang="0">
                    <a:pos x="50" y="7"/>
                  </a:cxn>
                  <a:cxn ang="0">
                    <a:pos x="38" y="8"/>
                  </a:cxn>
                  <a:cxn ang="0">
                    <a:pos x="63" y="9"/>
                  </a:cxn>
                  <a:cxn ang="0">
                    <a:pos x="50" y="11"/>
                  </a:cxn>
                  <a:cxn ang="0">
                    <a:pos x="70" y="12"/>
                  </a:cxn>
                  <a:cxn ang="0">
                    <a:pos x="63" y="14"/>
                  </a:cxn>
                  <a:cxn ang="0">
                    <a:pos x="76" y="16"/>
                  </a:cxn>
                  <a:cxn ang="0">
                    <a:pos x="76" y="17"/>
                  </a:cxn>
                  <a:cxn ang="0">
                    <a:pos x="89" y="20"/>
                  </a:cxn>
                  <a:cxn ang="0">
                    <a:pos x="82" y="23"/>
                  </a:cxn>
                  <a:cxn ang="0">
                    <a:pos x="95" y="24"/>
                  </a:cxn>
                  <a:cxn ang="0">
                    <a:pos x="89" y="27"/>
                  </a:cxn>
                  <a:cxn ang="0">
                    <a:pos x="95" y="30"/>
                  </a:cxn>
                  <a:cxn ang="0">
                    <a:pos x="89" y="32"/>
                  </a:cxn>
                  <a:cxn ang="0">
                    <a:pos x="101" y="34"/>
                  </a:cxn>
                  <a:cxn ang="0">
                    <a:pos x="95" y="37"/>
                  </a:cxn>
                  <a:cxn ang="0">
                    <a:pos x="101" y="41"/>
                  </a:cxn>
                  <a:cxn ang="0">
                    <a:pos x="95" y="41"/>
                  </a:cxn>
                  <a:cxn ang="0">
                    <a:pos x="101" y="44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13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44" y="1"/>
                  </a:cxn>
                  <a:cxn ang="0">
                    <a:pos x="152" y="1"/>
                  </a:cxn>
                  <a:cxn ang="0">
                    <a:pos x="87" y="2"/>
                  </a:cxn>
                  <a:cxn ang="0">
                    <a:pos x="173" y="2"/>
                  </a:cxn>
                  <a:cxn ang="0">
                    <a:pos x="130" y="2"/>
                  </a:cxn>
                  <a:cxn ang="0">
                    <a:pos x="216" y="3"/>
                  </a:cxn>
                  <a:cxn ang="0">
                    <a:pos x="173" y="3"/>
                  </a:cxn>
                  <a:cxn ang="0">
                    <a:pos x="238" y="4"/>
                  </a:cxn>
                  <a:cxn ang="0">
                    <a:pos x="216" y="4"/>
                  </a:cxn>
                  <a:cxn ang="0">
                    <a:pos x="260" y="5"/>
                  </a:cxn>
                  <a:cxn ang="0">
                    <a:pos x="260" y="5"/>
                  </a:cxn>
                  <a:cxn ang="0">
                    <a:pos x="303" y="6"/>
                  </a:cxn>
                  <a:cxn ang="0">
                    <a:pos x="281" y="7"/>
                  </a:cxn>
                  <a:cxn ang="0">
                    <a:pos x="324" y="7"/>
                  </a:cxn>
                  <a:cxn ang="0">
                    <a:pos x="303" y="8"/>
                  </a:cxn>
                  <a:cxn ang="0">
                    <a:pos x="324" y="9"/>
                  </a:cxn>
                  <a:cxn ang="0">
                    <a:pos x="303" y="9"/>
                  </a:cxn>
                  <a:cxn ang="0">
                    <a:pos x="347" y="10"/>
                  </a:cxn>
                  <a:cxn ang="0">
                    <a:pos x="324" y="11"/>
                  </a:cxn>
                  <a:cxn ang="0">
                    <a:pos x="347" y="12"/>
                  </a:cxn>
                  <a:cxn ang="0">
                    <a:pos x="324" y="12"/>
                  </a:cxn>
                  <a:cxn ang="0">
                    <a:pos x="347" y="13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13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13" y="2"/>
                  </a:cxn>
                  <a:cxn ang="0">
                    <a:pos x="7" y="4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22" y="11"/>
                  </a:cxn>
                  <a:cxn ang="0">
                    <a:pos x="22" y="12"/>
                  </a:cxn>
                  <a:cxn ang="0">
                    <a:pos x="25" y="14"/>
                  </a:cxn>
                  <a:cxn ang="0">
                    <a:pos x="23" y="16"/>
                  </a:cxn>
                  <a:cxn ang="0">
                    <a:pos x="27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9" y="25"/>
                  </a:cxn>
                  <a:cxn ang="0">
                    <a:pos x="27" y="27"/>
                  </a:cxn>
                  <a:cxn ang="0">
                    <a:pos x="29" y="29"/>
                  </a:cxn>
                  <a:cxn ang="0">
                    <a:pos x="27" y="30"/>
                  </a:cxn>
                  <a:cxn ang="0">
                    <a:pos x="29" y="32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13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9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13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Rectangle 13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51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0" b="0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0" b="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rect l="0" t="0" r="0" b="0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rect l="0" t="0" r="0" b="0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rect l="0" t="0" r="0" b="0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rect l="0" t="0" r="0" b="0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rect l="0" t="0" r="0" b="0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rect l="0" t="0" r="0" b="0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rect l="0" t="0" r="0" b="0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rect l="0" t="0" r="0" b="0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0" b="0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0" b="0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0" b="0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0" b="0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0" b="0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0" b="0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rect l="0" t="0" r="0" b="0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045_aquanight_1920x1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533400" y="1981200"/>
            <a:ext cx="8077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TỚI DỰ GIỜ LỚP 6A</a:t>
            </a:r>
          </a:p>
        </p:txBody>
      </p:sp>
      <p:pic>
        <p:nvPicPr>
          <p:cNvPr id="5124" name="Picture 7" descr="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5553075"/>
            <a:ext cx="1238250" cy="1304925"/>
          </a:xfrm>
        </p:spPr>
      </p:pic>
      <p:pic>
        <p:nvPicPr>
          <p:cNvPr id="5125" name="Picture 9" descr="32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00400" y="5857875"/>
            <a:ext cx="428625" cy="1000125"/>
          </a:xfrm>
        </p:spPr>
      </p:pic>
      <p:pic>
        <p:nvPicPr>
          <p:cNvPr id="5126" name="Picture 12" descr="32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95400" y="5857875"/>
            <a:ext cx="428625" cy="1000125"/>
          </a:xfrm>
        </p:spPr>
      </p:pic>
      <p:pic>
        <p:nvPicPr>
          <p:cNvPr id="5127" name="Picture 16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7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8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9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1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497840" y="1351915"/>
            <a:ext cx="840486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Kết luận: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Các số có chữ số tận cùng là 0 hoặc 5 thì chia hết cho 5 và chỉ những số đó mới chia hết cho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765" y="674370"/>
            <a:ext cx="8874760" cy="5278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8243570" cy="315722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chia h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 cho 2 thì có chữ số tận cùng là: 0, 2, 4, 6, 8.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chi hết cho 5 thì có chữ số tận cùng là 0, 5.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=&gt; Một số chia hết cho cả 2 và 5 thì có chữ số tận cùng là 0.</a:t>
            </a:r>
          </a:p>
        </p:txBody>
      </p:sp>
      <p:pic>
        <p:nvPicPr>
          <p:cNvPr id="229" name="Picture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8067675" cy="2018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4205" cy="866140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048000"/>
            <a:ext cx="8727440" cy="3522345"/>
          </a:xfrm>
        </p:spPr>
        <p:txBody>
          <a:bodyPr/>
          <a:lstStyle/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Số chia hết cho 5, nhưng không chia hết cho 2 là: 5 975</a:t>
            </a: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Số chia hết cho 2, nhưng không chia hết cho 5 là: 82; 756 598</a:t>
            </a: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Số  không chia hết cho 2 và không chia hết cho 5 là: 49 173</a:t>
            </a:r>
          </a:p>
        </p:txBody>
      </p:sp>
      <p:pic>
        <p:nvPicPr>
          <p:cNvPr id="231" name="Picture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70" y="1066800"/>
            <a:ext cx="9054465" cy="183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412490"/>
            <a:ext cx="7910195" cy="2644140"/>
          </a:xfrm>
        </p:spPr>
        <p:txBody>
          <a:bodyPr/>
          <a:lstStyle/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Chia hết cho 2 =&gt; *     {0; 2; 4; 6; 8}</a:t>
            </a: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Chia hết cho 5 =&gt; *     {0; 5}</a:t>
            </a: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Chia hết cho cả 2 và 5 =&gt; * = 0</a:t>
            </a:r>
          </a:p>
        </p:txBody>
      </p:sp>
      <p:pic>
        <p:nvPicPr>
          <p:cNvPr id="232" name="Picture 1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6200" y="1371600"/>
            <a:ext cx="8372475" cy="199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724400" y="3505200"/>
            <a:ext cx="468630" cy="429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25" y="4038600"/>
            <a:ext cx="586105" cy="46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4205" cy="670560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3429000"/>
            <a:ext cx="8532495" cy="3380740"/>
          </a:xfrm>
        </p:spPr>
        <p:txBody>
          <a:bodyPr/>
          <a:lstStyle/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Từ các chữ số 0, 2, 5 ta có thể viết được các số có hai chữ số mà số đó:</a:t>
            </a: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Chia hết cho 2 là: 20, 50, 52</a:t>
            </a: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Chia hết cho 5 là: 20, 25; 50</a:t>
            </a: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Chia hết cho cả 2 và 5 là: 20; 50.</a:t>
            </a:r>
          </a:p>
        </p:txBody>
      </p:sp>
      <p:pic>
        <p:nvPicPr>
          <p:cNvPr id="233" name="Picture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091565"/>
            <a:ext cx="8549640" cy="239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76200"/>
            <a:ext cx="8243570" cy="94297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6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3230" y="3571875"/>
            <a:ext cx="8418195" cy="3075940"/>
          </a:xfrm>
        </p:spPr>
        <p:txBody>
          <a:bodyPr/>
          <a:lstStyle/>
          <a:p>
            <a:pPr marL="0" indent="0"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Gọi số người của đội văn nghệ là x ( người,                     )  </a:t>
            </a:r>
          </a:p>
          <a:p>
            <a:pPr marL="0" indent="0"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Ở tiết mục múa đôi của một đội văn nghệ, số người của đội được xếp vừa hết </a:t>
            </a:r>
          </a:p>
          <a:p>
            <a:pPr marL="0" indent="0"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Số người của đội là số chia hết cho 2.</a:t>
            </a:r>
          </a:p>
          <a:p>
            <a:pPr marL="0" indent="0"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</a:p>
          <a:p>
            <a:pPr marL="0" indent="0"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=&gt; Số người của đội có thể là 16, 18 hoặc 20.</a:t>
            </a:r>
          </a:p>
        </p:txBody>
      </p:sp>
      <p:pic>
        <p:nvPicPr>
          <p:cNvPr id="236" name="Picture 18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52400" y="988695"/>
            <a:ext cx="8534400" cy="24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6705600" y="3571875"/>
            <a:ext cx="18288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" y="5547360"/>
            <a:ext cx="230632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274638"/>
            <a:ext cx="83820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học tập ở nhà</a:t>
            </a: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b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Ghi nhớ các kiến thức của bài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-Làm các bài tập 4,5 trong SGK, Xem mục “tìm tòi, mở rộng”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-Đọc trước bài mới 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“Bài 9:Dấu hiệu chia hết cho 3 cho 9”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tiết học sau.</a:t>
            </a:r>
          </a:p>
        </p:txBody>
      </p:sp>
      <p:pic>
        <p:nvPicPr>
          <p:cNvPr id="23555" name="Picture 3" descr="j0297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529263"/>
            <a:ext cx="2133600" cy="132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TextEdit="1"/>
          </p:cNvSpPr>
          <p:nvPr/>
        </p:nvSpPr>
        <p:spPr>
          <a:xfrm>
            <a:off x="304800" y="2057400"/>
            <a:ext cx="8839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Cám ơn qúy thầy cô và các em học sinh </a:t>
            </a:r>
          </a:p>
        </p:txBody>
      </p:sp>
      <p:pic>
        <p:nvPicPr>
          <p:cNvPr id="24579" name="Picture 7" descr="3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553075"/>
            <a:ext cx="981075" cy="1304925"/>
          </a:xfrm>
        </p:spPr>
      </p:pic>
      <p:pic>
        <p:nvPicPr>
          <p:cNvPr id="24580" name="Picture 11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2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1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6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7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8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370205"/>
            <a:ext cx="6154420" cy="628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8: DẤU HIỆU CHIA HẾT CHO 2 VÀ 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1219200"/>
            <a:ext cx="4041140" cy="253301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142740" y="1600200"/>
            <a:ext cx="4908550" cy="395922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3175" y="3507105"/>
            <a:ext cx="5887720" cy="325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52400"/>
            <a:ext cx="8244205" cy="962025"/>
          </a:xfrm>
        </p:spPr>
        <p:txBody>
          <a:bodyPr/>
          <a:lstStyle/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Dấu hiệu chia hết cho 2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/>
          <p:nvPr/>
        </p:nvSpPr>
        <p:spPr>
          <a:xfrm>
            <a:off x="5441315" y="4572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43230" y="4648200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" name="Picture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1295400"/>
            <a:ext cx="818261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508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3962400" y="3962400"/>
            <a:ext cx="50800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b) Các số 12, 22, 54, 76, 98 đều chia hết cho 2.</a:t>
            </a:r>
          </a:p>
          <a:p>
            <a:r>
              <a:rPr 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c) Các chữ số tận cùng của các số 10; 22; 54; 76; 98 lần lượt là 0; 2; 4; 6; 8.</a:t>
            </a:r>
          </a:p>
        </p:txBody>
      </p:sp>
      <p:graphicFrame>
        <p:nvGraphicFramePr>
          <p:cNvPr id="11" name="Table 10"/>
          <p:cNvGraphicFramePr/>
          <p:nvPr/>
        </p:nvGraphicFramePr>
        <p:xfrm>
          <a:off x="2032000" y="1572895"/>
          <a:ext cx="508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4038600"/>
            <a:ext cx="3724275" cy="273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5" grpId="0" build="p"/>
      <p:bldP spid="5" grpId="1" build="p"/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497840" y="1351915"/>
            <a:ext cx="840486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Kết luận: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Các số có chữ số tận cùng là 0, 2, 4, 6, 8 thì chia hết cho 2 và chỉ những số đó mới chia hết cho 2.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" name="Pictur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795" y="508000"/>
            <a:ext cx="8667750" cy="572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95350" y="4267200"/>
            <a:ext cx="7791450" cy="2103755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Từ số 7 210 đến số 7 220 có 6 số chia hết cho 2 là: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7 210; 7 212; 7 214; 7 216; 7 218; 7 220</a:t>
            </a:r>
          </a:p>
        </p:txBody>
      </p:sp>
      <p:pic>
        <p:nvPicPr>
          <p:cNvPr id="223" name="Pictur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778637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4191000"/>
            <a:ext cx="7791450" cy="210375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2 chữ số khác nhau và chia hết cho 2 được viết từ các chữ số 1, 4, 8 là: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14; 18; 48; 84.</a:t>
            </a:r>
          </a:p>
        </p:txBody>
      </p:sp>
      <p:pic>
        <p:nvPicPr>
          <p:cNvPr id="224" name="Picture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7658100" cy="256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Dấu hiệu chia hết cho 5: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/>
          <p:nvPr/>
        </p:nvSpPr>
        <p:spPr>
          <a:xfrm>
            <a:off x="5893435" y="762000"/>
            <a:ext cx="272224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228600" y="4221480"/>
            <a:ext cx="8028940" cy="241490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a) 50 : 5 = 10;  65 : 5 = 13.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b) Các số 50 và 65 đều chia hết cho 5.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c) Chữ số tận cùng của các số 50; 65 lần lượt là 0; 5.</a:t>
            </a:r>
          </a:p>
        </p:txBody>
      </p:sp>
      <p:pic>
        <p:nvPicPr>
          <p:cNvPr id="226" name="Picture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478280"/>
            <a:ext cx="8359140" cy="2646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5" grpId="0" build="p"/>
      <p:bldP spid="5" grpId="1" build="p"/>
      <p:bldP spid="4" grpId="0" uiExpand="1" build="p"/>
      <p:bldP spid="4" grpId="1" build="p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594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Verdana</vt:lpstr>
      <vt:lpstr>Balloons</vt:lpstr>
      <vt:lpstr>Fireworks</vt:lpstr>
      <vt:lpstr>1_Balloons</vt:lpstr>
      <vt:lpstr>PowerPoint Presentation</vt:lpstr>
      <vt:lpstr>PowerPoint Presentation</vt:lpstr>
      <vt:lpstr>§   8: DẤU HIỆU CHIA HẾT CHO 2 VÀ 5</vt:lpstr>
      <vt:lpstr>I. Dấu hiệu chia hết cho 2</vt:lpstr>
      <vt:lpstr>PowerPoint Presentation</vt:lpstr>
      <vt:lpstr>PowerPoint Presentation</vt:lpstr>
      <vt:lpstr>Luyện tập 1:</vt:lpstr>
      <vt:lpstr>Luyện tập 2:</vt:lpstr>
      <vt:lpstr>II. Dấu hiệu chia hết cho 5:</vt:lpstr>
      <vt:lpstr>PowerPoint Presentation</vt:lpstr>
      <vt:lpstr>PowerPoint Presentation</vt:lpstr>
      <vt:lpstr>Luyện tập 3:</vt:lpstr>
      <vt:lpstr>Bài Tập 1</vt:lpstr>
      <vt:lpstr>Bài Tập 2</vt:lpstr>
      <vt:lpstr>Bài Tập 3</vt:lpstr>
      <vt:lpstr>Bài Tập 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NHAT LINH</dc:creator>
  <cp:lastModifiedBy>pc</cp:lastModifiedBy>
  <cp:revision>173</cp:revision>
  <dcterms:created xsi:type="dcterms:W3CDTF">2009-10-23T23:07:00Z</dcterms:created>
  <dcterms:modified xsi:type="dcterms:W3CDTF">2025-01-12T14:04:55Z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